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292" r:id="rId13"/>
    <p:sldId id="293" r:id="rId14"/>
    <p:sldId id="297" r:id="rId15"/>
    <p:sldId id="298" r:id="rId16"/>
    <p:sldId id="294" r:id="rId17"/>
    <p:sldId id="263" r:id="rId18"/>
    <p:sldId id="303" r:id="rId19"/>
    <p:sldId id="299" r:id="rId20"/>
    <p:sldId id="300" r:id="rId21"/>
    <p:sldId id="276" r:id="rId22"/>
    <p:sldId id="266" r:id="rId23"/>
  </p:sldIdLst>
  <p:sldSz cx="12192000" cy="6858000"/>
  <p:notesSz cx="6858000" cy="9144000"/>
  <p:embeddedFontLst>
    <p:embeddedFont>
      <p:font typeface="한수원 한울림" panose="020B0600000101010101" pitchFamily="50" charset="-127"/>
      <p:regular r:id="rId25"/>
    </p:embeddedFont>
    <p:embeddedFont>
      <p:font typeface="Gill Sans Nova Ultra Bold" panose="020B0B02020104020203" pitchFamily="34" charset="0"/>
      <p:bold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BE8921"/>
    <a:srgbClr val="A46A40"/>
    <a:srgbClr val="CC9A34"/>
    <a:srgbClr val="151515"/>
    <a:srgbClr val="E9E4DF"/>
    <a:srgbClr val="000907"/>
    <a:srgbClr val="CFE2F1"/>
    <a:srgbClr val="EBC772"/>
    <a:srgbClr val="AA7244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7" autoAdjust="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2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993152" y="840238"/>
            <a:ext cx="66790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 smtClean="0">
                <a:solidFill>
                  <a:schemeClr val="accent2">
                    <a:lumMod val="50000"/>
                  </a:schemeClr>
                </a:solidFill>
                <a:latin typeface="Gill Sans Nova Ultra Bold" panose="020B0B02020104020203" pitchFamily="34" charset="0"/>
                <a:ea typeface="한수원 한울림" panose="020B0600000101010101" pitchFamily="50" charset="-127"/>
              </a:rPr>
              <a:t>BBANG SHUTTLE</a:t>
            </a:r>
            <a:endParaRPr lang="ko-KR" altLang="en-US" sz="4400" b="1" dirty="0">
              <a:solidFill>
                <a:schemeClr val="accent2">
                  <a:lumMod val="50000"/>
                </a:schemeClr>
              </a:solidFill>
              <a:latin typeface="Gill Sans Nova Ultra Bold" panose="020B0B02020104020203" pitchFamily="34" charset="0"/>
              <a:ea typeface="한수원 한울림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 smtClean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618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2924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34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6355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5477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</a:t>
            </a:r>
            <a:r>
              <a:rPr lang="ko-KR" altLang="en-US" sz="20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및 </a:t>
            </a:r>
            <a:r>
              <a:rPr lang="ko-KR" altLang="en-US" sz="20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오늘도 힘든 하루를 끝마쳤습니다</a:t>
            </a:r>
            <a:r>
              <a:rPr lang="en-US" altLang="ko-KR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…</a:t>
            </a:r>
            <a:endParaRPr lang="ko-KR" altLang="en-US" dirty="0">
              <a:solidFill>
                <a:srgbClr val="FF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식빵</a:t>
            </a:r>
            <a:endParaRPr lang="ko-KR" altLang="en-US" dirty="0">
              <a:solidFill>
                <a:srgbClr val="FF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기술설명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72335" y="1364510"/>
            <a:ext cx="5640793" cy="506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0493"/>
            <a:ext cx="7414953" cy="2285128"/>
          </a:xfrm>
          <a:prstGeom prst="wedgeRoundRectCallout">
            <a:avLst>
              <a:gd name="adj1" fmla="val -41012"/>
              <a:gd name="adj2" fmla="val -1680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 smtClean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  <a:endPara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851" y="1339964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191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156455" y="2921168"/>
            <a:ext cx="3978974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</a:t>
            </a:r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그런 서비스가 없는데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 smtClean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</TotalTime>
  <Words>220</Words>
  <Application>Microsoft Office PowerPoint</Application>
  <PresentationFormat>와이드스크린</PresentationFormat>
  <Paragraphs>105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마루 부리 중간</vt:lpstr>
      <vt:lpstr>한수원 한울림</vt:lpstr>
      <vt:lpstr>Arial</vt:lpstr>
      <vt:lpstr>Gill Sans Nova Ultra Bold</vt:lpstr>
      <vt:lpstr>마루 부리 굵은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69</cp:revision>
  <dcterms:created xsi:type="dcterms:W3CDTF">2021-11-30T02:18:23Z</dcterms:created>
  <dcterms:modified xsi:type="dcterms:W3CDTF">2022-09-16T08:54:34Z</dcterms:modified>
</cp:coreProperties>
</file>